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8128000" cy="4572000"/>
  <p:notesSz cx="8128000" cy="457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2CB"/>
    <a:srgbClr val="BD2DB6"/>
    <a:srgbClr val="D911CB"/>
    <a:srgbClr val="ED1FDE"/>
    <a:srgbClr val="DE2EC9"/>
    <a:srgbClr val="D53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672712-688A-189E-878A-BE42F9F5D17B}"/>
              </a:ext>
            </a:extLst>
          </p:cNvPr>
          <p:cNvSpPr/>
          <p:nvPr/>
        </p:nvSpPr>
        <p:spPr>
          <a:xfrm>
            <a:off x="6578600" y="4114800"/>
            <a:ext cx="1447800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00CCBA-2BFB-DCC7-B516-6C3FB1BC848E}"/>
              </a:ext>
            </a:extLst>
          </p:cNvPr>
          <p:cNvSpPr/>
          <p:nvPr/>
        </p:nvSpPr>
        <p:spPr>
          <a:xfrm>
            <a:off x="6426200" y="4038600"/>
            <a:ext cx="167640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73037C-B08B-BCAA-A653-5300075FA115}"/>
              </a:ext>
            </a:extLst>
          </p:cNvPr>
          <p:cNvSpPr/>
          <p:nvPr/>
        </p:nvSpPr>
        <p:spPr>
          <a:xfrm>
            <a:off x="6502400" y="4038600"/>
            <a:ext cx="152400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9EA49-8169-63FA-4701-B1BFC9546554}"/>
              </a:ext>
            </a:extLst>
          </p:cNvPr>
          <p:cNvSpPr/>
          <p:nvPr/>
        </p:nvSpPr>
        <p:spPr>
          <a:xfrm>
            <a:off x="6578600" y="4199466"/>
            <a:ext cx="1447800" cy="203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28EF1F-501C-3DD9-5D71-AB6C6F49F7E1}"/>
              </a:ext>
            </a:extLst>
          </p:cNvPr>
          <p:cNvSpPr/>
          <p:nvPr/>
        </p:nvSpPr>
        <p:spPr>
          <a:xfrm>
            <a:off x="6578600" y="4199466"/>
            <a:ext cx="1447800" cy="2201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102F30-0A3E-E7E6-13EA-3E94AC8991C1}"/>
              </a:ext>
            </a:extLst>
          </p:cNvPr>
          <p:cNvSpPr/>
          <p:nvPr/>
        </p:nvSpPr>
        <p:spPr>
          <a:xfrm>
            <a:off x="6502400" y="4199466"/>
            <a:ext cx="1524000" cy="203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13B780-AFDF-EDF6-2384-508FA94F0319}"/>
              </a:ext>
            </a:extLst>
          </p:cNvPr>
          <p:cNvSpPr/>
          <p:nvPr/>
        </p:nvSpPr>
        <p:spPr>
          <a:xfrm>
            <a:off x="6426200" y="4038600"/>
            <a:ext cx="160020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212297-23FB-6ECD-0657-A7B70CD24773}"/>
              </a:ext>
            </a:extLst>
          </p:cNvPr>
          <p:cNvSpPr/>
          <p:nvPr/>
        </p:nvSpPr>
        <p:spPr>
          <a:xfrm>
            <a:off x="6578600" y="4114800"/>
            <a:ext cx="1447800" cy="381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BE101-1016-6E92-DDFD-7D347C26A47E}"/>
              </a:ext>
            </a:extLst>
          </p:cNvPr>
          <p:cNvSpPr/>
          <p:nvPr/>
        </p:nvSpPr>
        <p:spPr>
          <a:xfrm>
            <a:off x="6502400" y="3962400"/>
            <a:ext cx="1524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A1E780-493E-E047-9BE0-B45B07DA94F5}"/>
              </a:ext>
            </a:extLst>
          </p:cNvPr>
          <p:cNvSpPr/>
          <p:nvPr/>
        </p:nvSpPr>
        <p:spPr>
          <a:xfrm>
            <a:off x="6502400" y="4114800"/>
            <a:ext cx="1524000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43AE79-BBCA-6291-F1E7-ED5D84BBA252}"/>
              </a:ext>
            </a:extLst>
          </p:cNvPr>
          <p:cNvSpPr/>
          <p:nvPr/>
        </p:nvSpPr>
        <p:spPr>
          <a:xfrm>
            <a:off x="6502400" y="4114800"/>
            <a:ext cx="1524000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F6CEDA-7D13-4F8E-B000-ACD06EFD9BE8}"/>
              </a:ext>
            </a:extLst>
          </p:cNvPr>
          <p:cNvSpPr/>
          <p:nvPr/>
        </p:nvSpPr>
        <p:spPr>
          <a:xfrm>
            <a:off x="6502400" y="4114800"/>
            <a:ext cx="1456266" cy="2878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637C3F-AAD5-9A07-ADF0-0902E40AEE90}"/>
              </a:ext>
            </a:extLst>
          </p:cNvPr>
          <p:cNvSpPr/>
          <p:nvPr/>
        </p:nvSpPr>
        <p:spPr>
          <a:xfrm>
            <a:off x="6426200" y="4114800"/>
            <a:ext cx="1701800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43997F-1513-FE91-61F0-D33D2CFE93FA}"/>
              </a:ext>
            </a:extLst>
          </p:cNvPr>
          <p:cNvSpPr/>
          <p:nvPr/>
        </p:nvSpPr>
        <p:spPr>
          <a:xfrm>
            <a:off x="6502400" y="4038600"/>
            <a:ext cx="152400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413A84-1FA2-A735-6F7B-871A2047C9C8}"/>
              </a:ext>
            </a:extLst>
          </p:cNvPr>
          <p:cNvSpPr/>
          <p:nvPr/>
        </p:nvSpPr>
        <p:spPr>
          <a:xfrm>
            <a:off x="6578600" y="3962400"/>
            <a:ext cx="14478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B41209-0E36-1C49-1D1B-40CB7DF6A95C}"/>
              </a:ext>
            </a:extLst>
          </p:cNvPr>
          <p:cNvSpPr/>
          <p:nvPr/>
        </p:nvSpPr>
        <p:spPr>
          <a:xfrm>
            <a:off x="6502400" y="4114800"/>
            <a:ext cx="1524000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C24ACF-C0D6-4618-2F24-229F5C4766AE}"/>
              </a:ext>
            </a:extLst>
          </p:cNvPr>
          <p:cNvSpPr/>
          <p:nvPr/>
        </p:nvSpPr>
        <p:spPr>
          <a:xfrm>
            <a:off x="6502400" y="4114800"/>
            <a:ext cx="1524000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Puneeth Chowdary</dc:creator>
  <cp:lastModifiedBy>Puneeth Chowdary</cp:lastModifiedBy>
  <cp:revision>1</cp:revision>
  <dcterms:created xsi:type="dcterms:W3CDTF">2024-11-10T15:26:52Z</dcterms:created>
  <dcterms:modified xsi:type="dcterms:W3CDTF">2024-11-10T16:07:13Z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2024-11-10T00:00:00Z</vt:filetime>
  </property>
  <property fmtid="{D5CDD505-2E9C-101B-9397-08002B2CF9AE}" pid="3" name="LastSaved">
    <vt:filetime>2024-11-10T00:00:00Z</vt:filetime>
  </property>
</Properties>
</file>